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3" r:id="rId9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WV08WJeWohsBjuajCXvWUlueh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5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95615f8ab1_0_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g95615f8ab1_0_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95615f8ab1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5615f8ab1_0_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95615f8ab1_0_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95615f8ab1_0_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5615f8ab1_0_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95615f8ab1_0_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g95615f8ab1_0_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95615f8ab1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95615f8ab1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95615f8ab1_0_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95615f8ab1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95615f8ab1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g95615f8ab1_0_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g95615f8ab1_0_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95615f8ab1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95615f8ab1_0_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95615f8ab1_0_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g95615f8ab1_0_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g95615f8ab1_0_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95615f8ab1_0_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g95615f8ab1_0_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95615f8ab1_0_3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95615f8ab1_0_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g95615f8ab1_0_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g95615f8ab1_0_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95615f8ab1_0_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95615f8ab1_0_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95615f8ab1_0_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15f8ab1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95615f8ab1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95615f8ab1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t="42468" b="26926"/>
          <a:stretch/>
        </p:blipFill>
        <p:spPr>
          <a:xfrm>
            <a:off x="1267500" y="2292199"/>
            <a:ext cx="6635926" cy="287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t="86261"/>
          <a:stretch/>
        </p:blipFill>
        <p:spPr>
          <a:xfrm rot="5400000">
            <a:off x="-1925262" y="1925262"/>
            <a:ext cx="5166550" cy="13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9825" y="0"/>
            <a:ext cx="6737100" cy="23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t="17341" b="61174"/>
          <a:stretch/>
        </p:blipFill>
        <p:spPr>
          <a:xfrm>
            <a:off x="1166325" y="300409"/>
            <a:ext cx="6737100" cy="20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1B196B6-AE63-3549-06DA-9C21058BA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5897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1603638" y="238300"/>
            <a:ext cx="5936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CONGRUENCY AND SIMILARITY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725" y="791500"/>
            <a:ext cx="4594475" cy="41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/>
          <p:nvPr/>
        </p:nvSpPr>
        <p:spPr>
          <a:xfrm>
            <a:off x="7188500" y="1586400"/>
            <a:ext cx="1636200" cy="1970700"/>
          </a:xfrm>
          <a:prstGeom prst="verticalScroll">
            <a:avLst>
              <a:gd name="adj" fmla="val 125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sides and angles are proportional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64475" y="1586400"/>
            <a:ext cx="1636200" cy="1970700"/>
          </a:xfrm>
          <a:prstGeom prst="verticalScroll">
            <a:avLst>
              <a:gd name="adj" fmla="val 125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sides and angles are equal.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38336B-BDEC-19DC-75D1-CA3A5287E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897"/>
            <a:ext cx="1195882" cy="125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t="1355" b="1846"/>
          <a:stretch/>
        </p:blipFill>
        <p:spPr>
          <a:xfrm>
            <a:off x="1741825" y="322250"/>
            <a:ext cx="5595399" cy="457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AA308-DEE7-DEAB-39F3-593BB79CD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897"/>
            <a:ext cx="1505626" cy="1574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 l="1197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F51BA1A-F6AA-9DD3-23D3-78F574D42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029" y="-153050"/>
            <a:ext cx="1114350" cy="1165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 l="10754" b="50005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C55064-0EF6-1B44-0191-CE0109BDB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720" y="0"/>
            <a:ext cx="967425" cy="1011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l="12326" t="53078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97032E-3969-51AE-B709-46DC59AE8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00" y="177860"/>
            <a:ext cx="772017" cy="807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 descr="preencoded.png"/>
          <p:cNvPicPr preferRelativeResize="0"/>
          <p:nvPr/>
        </p:nvPicPr>
        <p:blipFill rotWithShape="1">
          <a:blip r:embed="rId3">
            <a:alphaModFix/>
          </a:blip>
          <a:srcRect l="1760" t="51097" r="-1760" b="6031"/>
          <a:stretch/>
        </p:blipFill>
        <p:spPr>
          <a:xfrm>
            <a:off x="103058" y="-61975"/>
            <a:ext cx="848424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2B50AA-635A-789F-8822-D0FADF5E3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029" y="-153050"/>
            <a:ext cx="1114350" cy="11650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9719" y="-2593956"/>
            <a:ext cx="9753600" cy="137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4E840E-D2AE-E0CF-7EC1-89C64B37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-2533650"/>
            <a:ext cx="2245654" cy="106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(16:9)</PresentationFormat>
  <Paragraphs>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Dark</vt:lpstr>
      <vt:lpstr>Slide 1</vt:lpstr>
      <vt:lpstr>CONGRUENCY AND SIMILARITY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sns</dc:creator>
  <cp:lastModifiedBy>sns</cp:lastModifiedBy>
  <cp:revision>2</cp:revision>
  <dcterms:modified xsi:type="dcterms:W3CDTF">2023-01-20T11:33:54Z</dcterms:modified>
</cp:coreProperties>
</file>